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14"/>
  </p:notesMasterIdLst>
  <p:sldIdLst>
    <p:sldId id="257" r:id="rId2"/>
    <p:sldId id="267" r:id="rId3"/>
    <p:sldId id="258" r:id="rId4"/>
    <p:sldId id="259" r:id="rId5"/>
    <p:sldId id="261" r:id="rId6"/>
    <p:sldId id="260" r:id="rId7"/>
    <p:sldId id="268" r:id="rId8"/>
    <p:sldId id="269" r:id="rId9"/>
    <p:sldId id="262" r:id="rId10"/>
    <p:sldId id="270" r:id="rId11"/>
    <p:sldId id="266" r:id="rId12"/>
    <p:sldId id="26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BF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323" autoAdjust="0"/>
  </p:normalViewPr>
  <p:slideViewPr>
    <p:cSldViewPr snapToGrid="0">
      <p:cViewPr varScale="1">
        <p:scale>
          <a:sx n="79" d="100"/>
          <a:sy n="79" d="100"/>
        </p:scale>
        <p:origin x="85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04591E-F1B4-45A3-B1E1-4B6485AEBACD}" type="datetimeFigureOut">
              <a:rPr lang="en-US" smtClean="0"/>
              <a:t>02-Jul-23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A776BF-D1E8-4C22-8D39-80B6EBA6D7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678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2C9F5403-D755-4D6F-881E-09286445DA52}" type="datetime1">
              <a:rPr lang="en-US" smtClean="0"/>
              <a:t>02-Jul-23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7D8531DE-B628-4AF6-8126-BD8C6ADD235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92907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7750" advClick="0">
        <p15:prstTrans prst="curtains"/>
      </p:transition>
    </mc:Choice>
    <mc:Fallback xmlns="">
      <p:transition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8264-2379-4623-98CA-0A89019B7F14}" type="datetime1">
              <a:rPr lang="en-US" smtClean="0"/>
              <a:t>02-Jul-23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531DE-B628-4AF6-8126-BD8C6ADD23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9563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7750" advClick="0">
        <p15:prstTrans prst="curtains"/>
      </p:transition>
    </mc:Choice>
    <mc:Fallback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0E914-6886-4B84-B0B9-4E29D8843C54}" type="datetime1">
              <a:rPr lang="en-US" smtClean="0"/>
              <a:t>02-Jul-23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531DE-B628-4AF6-8126-BD8C6ADD235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0989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7750" advClick="0">
        <p15:prstTrans prst="curtains"/>
      </p:transition>
    </mc:Choice>
    <mc:Fallback xmlns="">
      <p:transition spd="slow" advClick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B0791-6871-48CD-8E9A-E7DF24E914DC}" type="datetime1">
              <a:rPr lang="en-US" smtClean="0"/>
              <a:t>02-Jul-23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531DE-B628-4AF6-8126-BD8C6ADD23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1396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7750" advClick="0">
        <p15:prstTrans prst="curtains"/>
      </p:transition>
    </mc:Choice>
    <mc:Fallback xmlns="">
      <p:transition spd="slow" advClick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F439-1D3B-4C89-BDB4-1FB5D1BF5EA2}" type="datetime1">
              <a:rPr lang="en-US" smtClean="0"/>
              <a:t>02-Jul-23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531DE-B628-4AF6-8126-BD8C6ADD23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6348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7750" advClick="0">
        <p15:prstTrans prst="curtains"/>
      </p:transition>
    </mc:Choice>
    <mc:Fallback xmlns="">
      <p:transition spd="slow" advClick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B4471-5BAB-4079-863C-52EF597BFC7F}" type="datetime1">
              <a:rPr lang="en-US" smtClean="0"/>
              <a:t>02-Jul-23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531DE-B628-4AF6-8126-BD8C6ADD23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7178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7750" advClick="0">
        <p15:prstTrans prst="curtains"/>
      </p:transition>
    </mc:Choice>
    <mc:Fallback xmlns="">
      <p:transition spd="slow" advClick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B1DD4-DAA3-433D-AC4A-7AC92B636A76}" type="datetime1">
              <a:rPr lang="en-US" smtClean="0"/>
              <a:t>02-Jul-23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531DE-B628-4AF6-8126-BD8C6ADD235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8425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7750" advClick="0">
        <p15:prstTrans prst="curtains"/>
      </p:transition>
    </mc:Choice>
    <mc:Fallback xmlns="">
      <p:transition spd="slow" advClick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89446-67FD-42B2-B9D7-15FBF9C1FC78}" type="datetime1">
              <a:rPr lang="en-US" smtClean="0"/>
              <a:t>02-Jul-23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531DE-B628-4AF6-8126-BD8C6ADD235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1184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7750" advClick="0">
        <p15:prstTrans prst="curtains"/>
      </p:transition>
    </mc:Choice>
    <mc:Fallback xmlns="">
      <p:transition spd="slow" advClick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8E751-B258-4BE6-AB24-E96DB7CB5D8B}" type="datetime1">
              <a:rPr lang="en-US" smtClean="0"/>
              <a:t>02-Jul-23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531DE-B628-4AF6-8126-BD8C6ADD235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3646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7750" advClick="0">
        <p15:prstTrans prst="curtains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411DD-5B77-4F26-88EA-B3063AB4FE61}" type="datetime1">
              <a:rPr lang="en-US" smtClean="0"/>
              <a:t>02-Jul-23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531DE-B628-4AF6-8126-BD8C6ADD23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1860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7750" advClick="0">
        <p15:prstTrans prst="curtains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8010C-B0C9-4230-9329-18CE09D036E6}" type="datetime1">
              <a:rPr lang="en-US" smtClean="0"/>
              <a:t>02-Jul-23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531DE-B628-4AF6-8126-BD8C6ADD235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8777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7750" advClick="0">
        <p15:prstTrans prst="curtains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297A2-7129-4D6D-AFE9-1615774DE1E9}" type="datetime1">
              <a:rPr lang="en-US" smtClean="0"/>
              <a:t>02-Jul-23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531DE-B628-4AF6-8126-BD8C6ADD23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5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7750" advClick="0">
        <p15:prstTrans prst="curtains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70C8D-0052-430E-B98C-D2ABA9FBE47F}" type="datetime1">
              <a:rPr lang="en-US" smtClean="0"/>
              <a:t>02-Jul-23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531DE-B628-4AF6-8126-BD8C6ADD235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3039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7750" advClick="0">
        <p15:prstTrans prst="curtains"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E2D6F-91C5-4CD0-A66B-32B6921F435D}" type="datetime1">
              <a:rPr lang="en-US" smtClean="0"/>
              <a:t>02-Jul-23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531DE-B628-4AF6-8126-BD8C6ADD235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4299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7750" advClick="0">
        <p15:prstTrans prst="curtains"/>
      </p:transition>
    </mc:Choice>
    <mc:Fallback xmlns="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12C98-1440-4375-823A-DF049BA44B45}" type="datetime1">
              <a:rPr lang="en-US" smtClean="0"/>
              <a:t>02-Jul-23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531DE-B628-4AF6-8126-BD8C6ADD23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6808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7750" advClick="0">
        <p15:prstTrans prst="curtains"/>
      </p:transition>
    </mc:Choice>
    <mc:Fallback xmlns="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91F0A-6B12-4A27-B289-9722B40E7C72}" type="datetime1">
              <a:rPr lang="en-US" smtClean="0"/>
              <a:t>02-Jul-23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531DE-B628-4AF6-8126-BD8C6ADD235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2454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7750" advClick="0">
        <p15:prstTrans prst="curtains"/>
      </p:transition>
    </mc:Choice>
    <mc:Fallback xmlns=""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6DC9C-C978-420D-870B-6B20C4821047}" type="datetime1">
              <a:rPr lang="en-US" smtClean="0"/>
              <a:t>02-Jul-23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531DE-B628-4AF6-8126-BD8C6ADD23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2948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7750" advClick="0">
        <p15:prstTrans prst="curtains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D1B8876-E151-41C7-BDEC-A3A7D5D2D1A7}" type="datetime1">
              <a:rPr lang="en-US" smtClean="0"/>
              <a:t>02-Jul-23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D8531DE-B628-4AF6-8126-BD8C6ADD23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616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7750" advClick="0">
        <p15:prstTrans prst="curtains"/>
      </p:transition>
    </mc:Choice>
    <mc:Fallback xmlns="">
      <p:transition spd="slow" advClick="0">
        <p:fade/>
      </p:transition>
    </mc:Fallback>
  </mc:AlternateConten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be.com/playlist?list=PLPV2KyIb3jR53Jce9hP7G5xC4O9AgnOuL" TargetMode="External"/><Relationship Id="rId3" Type="http://schemas.openxmlformats.org/officeDocument/2006/relationships/image" Target="../media/image21.png"/><Relationship Id="rId7" Type="http://schemas.openxmlformats.org/officeDocument/2006/relationships/hyperlink" Target="https://assetstore.unity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Super%20Car.glb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rainware University | Logopedia | Fandom">
            <a:extLst>
              <a:ext uri="{FF2B5EF4-FFF2-40B4-BE49-F238E27FC236}">
                <a16:creationId xmlns:a16="http://schemas.microsoft.com/office/drawing/2014/main" id="{22CB0BB0-A0B0-5D0D-79A0-0A3D5EBCA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30" y="623285"/>
            <a:ext cx="962117" cy="96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FD4032-A3D1-8B81-BC82-D97227D652D8}"/>
              </a:ext>
            </a:extLst>
          </p:cNvPr>
          <p:cNvSpPr txBox="1"/>
          <p:nvPr/>
        </p:nvSpPr>
        <p:spPr>
          <a:xfrm>
            <a:off x="2127681" y="2484597"/>
            <a:ext cx="82680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u="sng" dirty="0">
                <a:blipFill>
                  <a:blip r:embed="rId3"/>
                  <a:tile tx="0" ty="0" sx="100000" sy="100000" flip="none" algn="tl"/>
                </a:blipFill>
                <a:latin typeface="Times New Roman" panose="02020603050405020304" pitchFamily="18" charset="0"/>
                <a:cs typeface="Times New Roman" panose="02020603050405020304" pitchFamily="18" charset="0"/>
              </a:rPr>
              <a:t>Open World Car Simulator</a:t>
            </a:r>
            <a:endParaRPr lang="en-US" sz="3600" b="1" u="sng" dirty="0">
              <a:blipFill>
                <a:blip r:embed="rId3"/>
                <a:tile tx="0" ty="0" sx="100000" sy="100000" flip="none" algn="tl"/>
              </a:blip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E41293-C9B0-48BB-E915-8149D8EBD22F}"/>
              </a:ext>
            </a:extLst>
          </p:cNvPr>
          <p:cNvSpPr txBox="1"/>
          <p:nvPr/>
        </p:nvSpPr>
        <p:spPr>
          <a:xfrm>
            <a:off x="8194089" y="623285"/>
            <a:ext cx="337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Computational Science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16926BDB-573A-2483-D3DA-042CA5A113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275109"/>
              </p:ext>
            </p:extLst>
          </p:nvPr>
        </p:nvGraphicFramePr>
        <p:xfrm>
          <a:off x="8396837" y="4968757"/>
          <a:ext cx="2968017" cy="11188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7282">
                  <a:extLst>
                    <a:ext uri="{9D8B030D-6E8A-4147-A177-3AD203B41FA5}">
                      <a16:colId xmlns:a16="http://schemas.microsoft.com/office/drawing/2014/main" val="3463732838"/>
                    </a:ext>
                  </a:extLst>
                </a:gridCol>
                <a:gridCol w="1510735">
                  <a:extLst>
                    <a:ext uri="{9D8B030D-6E8A-4147-A177-3AD203B41FA5}">
                      <a16:colId xmlns:a16="http://schemas.microsoft.com/office/drawing/2014/main" val="1760839873"/>
                    </a:ext>
                  </a:extLst>
                </a:gridCol>
              </a:tblGrid>
              <a:tr h="37295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Presented By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 BCA20007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8177172"/>
                  </a:ext>
                </a:extLst>
              </a:tr>
              <a:tr h="37295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Course Code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 BCAC602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1640143"/>
                  </a:ext>
                </a:extLst>
              </a:tr>
              <a:tr h="37295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Course Name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 Project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4658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48120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7750" advClick="0">
        <p15:prstTrans prst="curtains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rainware University | Logopedia | Fandom">
            <a:extLst>
              <a:ext uri="{FF2B5EF4-FFF2-40B4-BE49-F238E27FC236}">
                <a16:creationId xmlns:a16="http://schemas.microsoft.com/office/drawing/2014/main" id="{22CB0BB0-A0B0-5D0D-79A0-0A3D5EBCA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08" y="623285"/>
            <a:ext cx="962117" cy="96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E41293-C9B0-48BB-E915-8149D8EBD22F}"/>
              </a:ext>
            </a:extLst>
          </p:cNvPr>
          <p:cNvSpPr txBox="1"/>
          <p:nvPr/>
        </p:nvSpPr>
        <p:spPr>
          <a:xfrm>
            <a:off x="8202967" y="623285"/>
            <a:ext cx="337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Computational Science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DB5DD5-4AB6-8593-FC6D-3000A99981E6}"/>
              </a:ext>
            </a:extLst>
          </p:cNvPr>
          <p:cNvSpPr txBox="1"/>
          <p:nvPr/>
        </p:nvSpPr>
        <p:spPr>
          <a:xfrm>
            <a:off x="3039979" y="1785933"/>
            <a:ext cx="61120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sz="2400" b="1" i="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6FC010-E963-E230-392F-8ACC1CF83480}"/>
              </a:ext>
            </a:extLst>
          </p:cNvPr>
          <p:cNvSpPr txBox="1"/>
          <p:nvPr/>
        </p:nvSpPr>
        <p:spPr>
          <a:xfrm>
            <a:off x="1373550" y="3429000"/>
            <a:ext cx="47224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improve this project to compete other games like us and bring a evolution in gaming industry. </a:t>
            </a:r>
          </a:p>
        </p:txBody>
      </p:sp>
      <p:pic>
        <p:nvPicPr>
          <p:cNvPr id="2050" name="Picture 2" descr="The Years Of Development In Gaming World and evolution.">
            <a:extLst>
              <a:ext uri="{FF2B5EF4-FFF2-40B4-BE49-F238E27FC236}">
                <a16:creationId xmlns:a16="http://schemas.microsoft.com/office/drawing/2014/main" id="{07C5FA2D-8BA8-7412-BD71-BCF6E03D0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430789"/>
            <a:ext cx="5233263" cy="32015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99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gallery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Brainware University | Logopedia | Fandom">
            <a:extLst>
              <a:ext uri="{FF2B5EF4-FFF2-40B4-BE49-F238E27FC236}">
                <a16:creationId xmlns:a16="http://schemas.microsoft.com/office/drawing/2014/main" id="{3BE57A70-4D31-DFAE-04F4-0B3D8A389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18" y="623285"/>
            <a:ext cx="962117" cy="96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117C9D-8E6D-52D4-E7E9-86F1315B59CF}"/>
              </a:ext>
            </a:extLst>
          </p:cNvPr>
          <p:cNvSpPr txBox="1"/>
          <p:nvPr/>
        </p:nvSpPr>
        <p:spPr>
          <a:xfrm>
            <a:off x="8202967" y="623285"/>
            <a:ext cx="337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Computational Science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27B14-9C53-5056-CACD-F7658A4F937A}"/>
              </a:ext>
            </a:extLst>
          </p:cNvPr>
          <p:cNvSpPr txBox="1"/>
          <p:nvPr/>
        </p:nvSpPr>
        <p:spPr>
          <a:xfrm>
            <a:off x="3326905" y="2228730"/>
            <a:ext cx="553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0B1BCEC-9B73-0310-DD15-63AAEF7DE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983" y="6649374"/>
            <a:ext cx="1198896" cy="208626"/>
          </a:xfrm>
        </p:spPr>
        <p:txBody>
          <a:bodyPr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9 of 10</a:t>
            </a: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7729906D-A627-38FE-6C4E-055E00D21688}"/>
              </a:ext>
            </a:extLst>
          </p:cNvPr>
          <p:cNvSpPr/>
          <p:nvPr/>
        </p:nvSpPr>
        <p:spPr>
          <a:xfrm>
            <a:off x="8906250" y="4556082"/>
            <a:ext cx="551282" cy="350731"/>
          </a:xfrm>
          <a:custGeom>
            <a:avLst/>
            <a:gdLst/>
            <a:ahLst/>
            <a:cxnLst/>
            <a:rect l="l" t="t" r="r" b="b"/>
            <a:pathLst>
              <a:path w="790726" h="556473">
                <a:moveTo>
                  <a:pt x="0" y="0"/>
                </a:moveTo>
                <a:lnTo>
                  <a:pt x="790726" y="0"/>
                </a:lnTo>
                <a:lnTo>
                  <a:pt x="790726" y="556474"/>
                </a:lnTo>
                <a:lnTo>
                  <a:pt x="0" y="5564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B6AAF5E5-5416-844C-6CE5-4A5108F6991D}"/>
              </a:ext>
            </a:extLst>
          </p:cNvPr>
          <p:cNvSpPr/>
          <p:nvPr/>
        </p:nvSpPr>
        <p:spPr>
          <a:xfrm>
            <a:off x="8865092" y="3412778"/>
            <a:ext cx="633599" cy="544508"/>
          </a:xfrm>
          <a:custGeom>
            <a:avLst/>
            <a:gdLst/>
            <a:ahLst/>
            <a:cxnLst/>
            <a:rect l="l" t="t" r="r" b="b"/>
            <a:pathLst>
              <a:path w="1104843" h="1104843">
                <a:moveTo>
                  <a:pt x="0" y="0"/>
                </a:moveTo>
                <a:lnTo>
                  <a:pt x="1104843" y="0"/>
                </a:lnTo>
                <a:lnTo>
                  <a:pt x="1104843" y="1104843"/>
                </a:lnTo>
                <a:lnTo>
                  <a:pt x="0" y="11048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D69F2B-AA80-AD2D-1B93-68C38E005AA7}"/>
              </a:ext>
            </a:extLst>
          </p:cNvPr>
          <p:cNvSpPr txBox="1"/>
          <p:nvPr/>
        </p:nvSpPr>
        <p:spPr>
          <a:xfrm>
            <a:off x="5023089" y="3412778"/>
            <a:ext cx="3667242" cy="512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6"/>
              </a:lnSpc>
            </a:pPr>
            <a:r>
              <a:rPr lang="en-US" sz="2949" u="sng" dirty="0">
                <a:solidFill>
                  <a:srgbClr val="00B0F0"/>
                </a:solidFill>
                <a:latin typeface="DM Sans Bold"/>
                <a:hlinkClick r:id="rId7" tooltip="https://assetstore.unity.com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Unity Asset store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887751-6627-72EA-4767-B3F6D16A4779}"/>
              </a:ext>
            </a:extLst>
          </p:cNvPr>
          <p:cNvSpPr txBox="1"/>
          <p:nvPr/>
        </p:nvSpPr>
        <p:spPr>
          <a:xfrm>
            <a:off x="2938415" y="4459194"/>
            <a:ext cx="6123778" cy="544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2"/>
              </a:lnSpc>
            </a:pPr>
            <a:r>
              <a:rPr lang="en-US" sz="3049" u="sng" dirty="0">
                <a:solidFill>
                  <a:srgbClr val="00B0F0"/>
                </a:solidFill>
                <a:latin typeface="DM Sans"/>
                <a:hlinkClick r:id="rId8" tooltip="https://youtube.com/playlist?list=PLPV2KyIb3jR53Jce9hP7G5xC4O9AgnOu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Brackeys YouTube Channel</a:t>
            </a:r>
          </a:p>
        </p:txBody>
      </p:sp>
    </p:spTree>
    <p:extLst>
      <p:ext uri="{BB962C8B-B14F-4D97-AF65-F5344CB8AC3E}">
        <p14:creationId xmlns:p14="http://schemas.microsoft.com/office/powerpoint/2010/main" val="14416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gallery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rainware University | Logopedia | Fandom">
            <a:extLst>
              <a:ext uri="{FF2B5EF4-FFF2-40B4-BE49-F238E27FC236}">
                <a16:creationId xmlns:a16="http://schemas.microsoft.com/office/drawing/2014/main" id="{3872A5F6-A58C-A2C7-351D-4DAFC312F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08" y="623285"/>
            <a:ext cx="962117" cy="96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D5EC66-F62C-F381-9840-5100B6EF0673}"/>
              </a:ext>
            </a:extLst>
          </p:cNvPr>
          <p:cNvSpPr txBox="1"/>
          <p:nvPr/>
        </p:nvSpPr>
        <p:spPr>
          <a:xfrm>
            <a:off x="8202967" y="623285"/>
            <a:ext cx="337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Computational Science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EF665E-094B-5619-8683-C973F84D4500}"/>
              </a:ext>
            </a:extLst>
          </p:cNvPr>
          <p:cNvSpPr/>
          <p:nvPr/>
        </p:nvSpPr>
        <p:spPr>
          <a:xfrm rot="19622481">
            <a:off x="3193057" y="2497976"/>
            <a:ext cx="5805887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1500" dirty="0">
                <a:latin typeface="Blackadder ITC" panose="04020505051007020D02" pitchFamily="82" charset="0"/>
              </a:rPr>
              <a:t>Thank You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5C275C7-FC2F-851D-AE42-AFAB8F0C4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7289" y="6649374"/>
            <a:ext cx="1263590" cy="208625"/>
          </a:xfrm>
        </p:spPr>
        <p:txBody>
          <a:bodyPr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10 of 10</a:t>
            </a:r>
          </a:p>
        </p:txBody>
      </p:sp>
    </p:spTree>
    <p:extLst>
      <p:ext uri="{BB962C8B-B14F-4D97-AF65-F5344CB8AC3E}">
        <p14:creationId xmlns:p14="http://schemas.microsoft.com/office/powerpoint/2010/main" val="44708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gallery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4.16667E-6 1.48148E-6 L -4.16667E-6 -0.07222 " pathEditMode="relative" rAng="0" ptsTypes="AA">
                                      <p:cBhvr>
                                        <p:cTn id="6" dur="375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88" fill="hold">
                                          <p:stCondLst>
                                            <p:cond delay="18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88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88" fill="hold">
                                          <p:stCondLst>
                                            <p:cond delay="563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Brainware University | Logopedia | Fandom">
            <a:extLst>
              <a:ext uri="{FF2B5EF4-FFF2-40B4-BE49-F238E27FC236}">
                <a16:creationId xmlns:a16="http://schemas.microsoft.com/office/drawing/2014/main" id="{6C0C7F0E-42B4-9253-9331-3826BF2D6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30" y="623285"/>
            <a:ext cx="962117" cy="96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DB011A-A28C-1C18-6594-C5760471834F}"/>
              </a:ext>
            </a:extLst>
          </p:cNvPr>
          <p:cNvSpPr txBox="1"/>
          <p:nvPr/>
        </p:nvSpPr>
        <p:spPr>
          <a:xfrm>
            <a:off x="8194089" y="623285"/>
            <a:ext cx="337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Computational Science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83D2E0-42FD-8399-7042-92B8B1B9002C}"/>
              </a:ext>
            </a:extLst>
          </p:cNvPr>
          <p:cNvSpPr txBox="1"/>
          <p:nvPr/>
        </p:nvSpPr>
        <p:spPr>
          <a:xfrm>
            <a:off x="5431889" y="1585402"/>
            <a:ext cx="1328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8843E9-11DA-E577-918B-145438B57975}"/>
              </a:ext>
            </a:extLst>
          </p:cNvPr>
          <p:cNvSpPr txBox="1"/>
          <p:nvPr/>
        </p:nvSpPr>
        <p:spPr>
          <a:xfrm>
            <a:off x="3782117" y="2459504"/>
            <a:ext cx="46277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 Engine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Utility of the Project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Mechanism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 &amp; Cons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Future's scope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68606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gallery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rainware University | Logopedia | Fandom">
            <a:extLst>
              <a:ext uri="{FF2B5EF4-FFF2-40B4-BE49-F238E27FC236}">
                <a16:creationId xmlns:a16="http://schemas.microsoft.com/office/drawing/2014/main" id="{22CB0BB0-A0B0-5D0D-79A0-0A3D5EBCA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30" y="623285"/>
            <a:ext cx="962117" cy="96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E41293-C9B0-48BB-E915-8149D8EBD22F}"/>
              </a:ext>
            </a:extLst>
          </p:cNvPr>
          <p:cNvSpPr txBox="1"/>
          <p:nvPr/>
        </p:nvSpPr>
        <p:spPr>
          <a:xfrm>
            <a:off x="8194089" y="623285"/>
            <a:ext cx="337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Computational Science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07E97-6AF5-17DF-F37F-7D8516B81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7087" y="6649374"/>
            <a:ext cx="1094914" cy="208625"/>
          </a:xfrm>
        </p:spPr>
        <p:txBody>
          <a:bodyPr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1 of 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2681DE-5059-EAEF-DC23-3415C7857D0E}"/>
              </a:ext>
            </a:extLst>
          </p:cNvPr>
          <p:cNvSpPr txBox="1"/>
          <p:nvPr/>
        </p:nvSpPr>
        <p:spPr>
          <a:xfrm>
            <a:off x="3326906" y="1918007"/>
            <a:ext cx="553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274638-ECB4-EAF9-E09E-AB7A159D7B49}"/>
              </a:ext>
            </a:extLst>
          </p:cNvPr>
          <p:cNvSpPr txBox="1"/>
          <p:nvPr/>
        </p:nvSpPr>
        <p:spPr>
          <a:xfrm>
            <a:off x="1423270" y="3335840"/>
            <a:ext cx="38072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Driving simulators are used to conduct experiments on for example driver behavior, road design, and vehicle characteristics. The results of the experiments often depend on the traffic conditions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AD1F52-9DC7-2E84-D501-E64D7F67B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029" y="2602756"/>
            <a:ext cx="5939277" cy="334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7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gallery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rainware University | Logopedia | Fandom">
            <a:extLst>
              <a:ext uri="{FF2B5EF4-FFF2-40B4-BE49-F238E27FC236}">
                <a16:creationId xmlns:a16="http://schemas.microsoft.com/office/drawing/2014/main" id="{22CB0BB0-A0B0-5D0D-79A0-0A3D5EBCA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30" y="623285"/>
            <a:ext cx="962117" cy="96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E41293-C9B0-48BB-E915-8149D8EBD22F}"/>
              </a:ext>
            </a:extLst>
          </p:cNvPr>
          <p:cNvSpPr txBox="1"/>
          <p:nvPr/>
        </p:nvSpPr>
        <p:spPr>
          <a:xfrm>
            <a:off x="8194089" y="623285"/>
            <a:ext cx="337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Computational Science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5757A-C670-5C3B-2AF2-C36EFD795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7087" y="6649374"/>
            <a:ext cx="1094914" cy="208625"/>
          </a:xfrm>
        </p:spPr>
        <p:txBody>
          <a:bodyPr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2 of 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718C8C-7592-59C8-EECF-7D79DA6DB764}"/>
              </a:ext>
            </a:extLst>
          </p:cNvPr>
          <p:cNvSpPr txBox="1"/>
          <p:nvPr/>
        </p:nvSpPr>
        <p:spPr>
          <a:xfrm>
            <a:off x="4958655" y="1585402"/>
            <a:ext cx="2274689" cy="479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 Engine</a:t>
            </a:r>
          </a:p>
        </p:txBody>
      </p:sp>
      <p:sp>
        <p:nvSpPr>
          <p:cNvPr id="2" name="Freeform 6">
            <a:extLst>
              <a:ext uri="{FF2B5EF4-FFF2-40B4-BE49-F238E27FC236}">
                <a16:creationId xmlns:a16="http://schemas.microsoft.com/office/drawing/2014/main" id="{4DB2FD52-CC04-D1FA-C878-6604B8877910}"/>
              </a:ext>
            </a:extLst>
          </p:cNvPr>
          <p:cNvSpPr/>
          <p:nvPr/>
        </p:nvSpPr>
        <p:spPr>
          <a:xfrm>
            <a:off x="4958655" y="2287968"/>
            <a:ext cx="5836665" cy="3693869"/>
          </a:xfrm>
          <a:custGeom>
            <a:avLst/>
            <a:gdLst/>
            <a:ahLst/>
            <a:cxnLst/>
            <a:rect l="l" t="t" r="r" b="b"/>
            <a:pathLst>
              <a:path w="13457222" h="7268302">
                <a:moveTo>
                  <a:pt x="0" y="0"/>
                </a:moveTo>
                <a:lnTo>
                  <a:pt x="13457222" y="0"/>
                </a:lnTo>
                <a:lnTo>
                  <a:pt x="13457222" y="7268302"/>
                </a:lnTo>
                <a:lnTo>
                  <a:pt x="0" y="72683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</p:sp>
      <p:pic>
        <p:nvPicPr>
          <p:cNvPr id="3" name="Picture 2" descr="Unity (game engine) - Wikipedia">
            <a:extLst>
              <a:ext uri="{FF2B5EF4-FFF2-40B4-BE49-F238E27FC236}">
                <a16:creationId xmlns:a16="http://schemas.microsoft.com/office/drawing/2014/main" id="{42075004-F5C5-D8C6-C7A4-53AC5C3EC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879" y="2542044"/>
            <a:ext cx="2128737" cy="78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27E844-8B85-E937-F5FA-4D3E0AA1A961}"/>
              </a:ext>
            </a:extLst>
          </p:cNvPr>
          <p:cNvSpPr txBox="1"/>
          <p:nvPr/>
        </p:nvSpPr>
        <p:spPr>
          <a:xfrm>
            <a:off x="936268" y="3539175"/>
            <a:ext cx="4022387" cy="1733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28189" lvl="1" indent="-285750">
              <a:lnSpc>
                <a:spcPts val="3278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3D and 2D games and interactive content.</a:t>
            </a:r>
          </a:p>
          <a:p>
            <a:pPr marL="528189" lvl="1" indent="-285750">
              <a:lnSpc>
                <a:spcPts val="3278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most popular platforms are Android, PC, and iOS systems</a:t>
            </a:r>
          </a:p>
        </p:txBody>
      </p:sp>
    </p:spTree>
    <p:extLst>
      <p:ext uri="{BB962C8B-B14F-4D97-AF65-F5344CB8AC3E}">
        <p14:creationId xmlns:p14="http://schemas.microsoft.com/office/powerpoint/2010/main" val="95870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gallery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rainware University | Logopedia | Fandom">
            <a:extLst>
              <a:ext uri="{FF2B5EF4-FFF2-40B4-BE49-F238E27FC236}">
                <a16:creationId xmlns:a16="http://schemas.microsoft.com/office/drawing/2014/main" id="{22CB0BB0-A0B0-5D0D-79A0-0A3D5EBCA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30" y="623285"/>
            <a:ext cx="962117" cy="96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E41293-C9B0-48BB-E915-8149D8EBD22F}"/>
              </a:ext>
            </a:extLst>
          </p:cNvPr>
          <p:cNvSpPr txBox="1"/>
          <p:nvPr/>
        </p:nvSpPr>
        <p:spPr>
          <a:xfrm>
            <a:off x="8194089" y="623285"/>
            <a:ext cx="337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Computational Science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880D1FD-5C2E-5874-AC6A-837FE1932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534" y="6649374"/>
            <a:ext cx="1272467" cy="208625"/>
          </a:xfrm>
        </p:spPr>
        <p:txBody>
          <a:bodyPr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4 of 10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3CD16F-D20A-A841-23B3-82146165ACAD}"/>
              </a:ext>
            </a:extLst>
          </p:cNvPr>
          <p:cNvSpPr txBox="1"/>
          <p:nvPr/>
        </p:nvSpPr>
        <p:spPr>
          <a:xfrm>
            <a:off x="3039979" y="1785933"/>
            <a:ext cx="61120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sz="2400" b="1" i="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Utility of The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689FB0-0CFE-1189-A235-C34DAC64E8FF}"/>
              </a:ext>
            </a:extLst>
          </p:cNvPr>
          <p:cNvSpPr txBox="1"/>
          <p:nvPr/>
        </p:nvSpPr>
        <p:spPr>
          <a:xfrm>
            <a:off x="1373551" y="3156992"/>
            <a:ext cx="472244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application will be used by users to get full refreshment at the different physical time.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games are a genre of games that are designed to mimic activities you’d see in the real world.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69D965-5F5C-53BD-8542-3635FE600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39235"/>
            <a:ext cx="5199976" cy="292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1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gallery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rainware University | Logopedia | Fandom">
            <a:extLst>
              <a:ext uri="{FF2B5EF4-FFF2-40B4-BE49-F238E27FC236}">
                <a16:creationId xmlns:a16="http://schemas.microsoft.com/office/drawing/2014/main" id="{22CB0BB0-A0B0-5D0D-79A0-0A3D5EBCA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30" y="623285"/>
            <a:ext cx="962117" cy="96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E41293-C9B0-48BB-E915-8149D8EBD22F}"/>
              </a:ext>
            </a:extLst>
          </p:cNvPr>
          <p:cNvSpPr txBox="1"/>
          <p:nvPr/>
        </p:nvSpPr>
        <p:spPr>
          <a:xfrm>
            <a:off x="8194089" y="623285"/>
            <a:ext cx="337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Computational Science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80E80E-4553-E425-CE31-B69AB87B1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7188" y="6649374"/>
            <a:ext cx="1174813" cy="208625"/>
          </a:xfrm>
        </p:spPr>
        <p:txBody>
          <a:bodyPr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3 of 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DC05FF-28DF-A523-D361-522651429A5D}"/>
              </a:ext>
            </a:extLst>
          </p:cNvPr>
          <p:cNvSpPr txBox="1"/>
          <p:nvPr/>
        </p:nvSpPr>
        <p:spPr>
          <a:xfrm>
            <a:off x="3039979" y="1785933"/>
            <a:ext cx="61120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sz="2400" b="1" i="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Mechanis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 sz="2400" b="1" i="0" u="sng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5298AC-C1B4-90DC-03D8-C6A542F99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917" y="2772985"/>
            <a:ext cx="5029199" cy="28289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0885C-7610-9F95-32EA-06C197AE5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886" y="2772985"/>
            <a:ext cx="5029199" cy="282892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9F3E31-593A-679A-5854-A55C76D0356C}"/>
              </a:ext>
            </a:extLst>
          </p:cNvPr>
          <p:cNvCxnSpPr/>
          <p:nvPr/>
        </p:nvCxnSpPr>
        <p:spPr>
          <a:xfrm>
            <a:off x="6086272" y="2480553"/>
            <a:ext cx="0" cy="33074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044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gallery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rainware University | Logopedia | Fandom">
            <a:extLst>
              <a:ext uri="{FF2B5EF4-FFF2-40B4-BE49-F238E27FC236}">
                <a16:creationId xmlns:a16="http://schemas.microsoft.com/office/drawing/2014/main" id="{22CB0BB0-A0B0-5D0D-79A0-0A3D5EBCA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30" y="623285"/>
            <a:ext cx="962117" cy="96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E41293-C9B0-48BB-E915-8149D8EBD22F}"/>
              </a:ext>
            </a:extLst>
          </p:cNvPr>
          <p:cNvSpPr txBox="1"/>
          <p:nvPr/>
        </p:nvSpPr>
        <p:spPr>
          <a:xfrm>
            <a:off x="8194089" y="623285"/>
            <a:ext cx="337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Computational Science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80E80E-4553-E425-CE31-B69AB87B1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7188" y="6649374"/>
            <a:ext cx="1174813" cy="208625"/>
          </a:xfrm>
        </p:spPr>
        <p:txBody>
          <a:bodyPr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3 of 10</a:t>
            </a:r>
          </a:p>
        </p:txBody>
      </p:sp>
      <p:sp>
        <p:nvSpPr>
          <p:cNvPr id="2" name="Freeform 15">
            <a:extLst>
              <a:ext uri="{FF2B5EF4-FFF2-40B4-BE49-F238E27FC236}">
                <a16:creationId xmlns:a16="http://schemas.microsoft.com/office/drawing/2014/main" id="{4CE82010-A5AC-688C-BDB3-CE7D42F1DD5F}"/>
              </a:ext>
            </a:extLst>
          </p:cNvPr>
          <p:cNvSpPr/>
          <p:nvPr/>
        </p:nvSpPr>
        <p:spPr>
          <a:xfrm>
            <a:off x="917442" y="2315182"/>
            <a:ext cx="4979974" cy="3003307"/>
          </a:xfrm>
          <a:custGeom>
            <a:avLst/>
            <a:gdLst/>
            <a:ahLst/>
            <a:cxnLst/>
            <a:rect l="l" t="t" r="r" b="b"/>
            <a:pathLst>
              <a:path w="8101698" h="3862345">
                <a:moveTo>
                  <a:pt x="0" y="0"/>
                </a:moveTo>
                <a:lnTo>
                  <a:pt x="8101698" y="0"/>
                </a:lnTo>
                <a:lnTo>
                  <a:pt x="8101698" y="3862345"/>
                </a:lnTo>
                <a:lnTo>
                  <a:pt x="0" y="38623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95" r="-7783" b="-2095"/>
            </a:stretch>
          </a:blipFill>
        </p:spPr>
      </p:sp>
      <p:sp>
        <p:nvSpPr>
          <p:cNvPr id="7" name="Freeform 16">
            <a:extLst>
              <a:ext uri="{FF2B5EF4-FFF2-40B4-BE49-F238E27FC236}">
                <a16:creationId xmlns:a16="http://schemas.microsoft.com/office/drawing/2014/main" id="{55D8E3A4-A48A-0B48-70F4-CCD32E72E8E6}"/>
              </a:ext>
            </a:extLst>
          </p:cNvPr>
          <p:cNvSpPr/>
          <p:nvPr/>
        </p:nvSpPr>
        <p:spPr>
          <a:xfrm>
            <a:off x="6294585" y="2315182"/>
            <a:ext cx="4979973" cy="3003307"/>
          </a:xfrm>
          <a:custGeom>
            <a:avLst/>
            <a:gdLst/>
            <a:ahLst/>
            <a:cxnLst/>
            <a:rect l="l" t="t" r="r" b="b"/>
            <a:pathLst>
              <a:path w="8395540" h="3872537">
                <a:moveTo>
                  <a:pt x="0" y="0"/>
                </a:moveTo>
                <a:lnTo>
                  <a:pt x="8395540" y="0"/>
                </a:lnTo>
                <a:lnTo>
                  <a:pt x="8395540" y="3872538"/>
                </a:lnTo>
                <a:lnTo>
                  <a:pt x="0" y="38725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818981-BD6E-AF45-A157-A584870449D3}"/>
              </a:ext>
            </a:extLst>
          </p:cNvPr>
          <p:cNvCxnSpPr/>
          <p:nvPr/>
        </p:nvCxnSpPr>
        <p:spPr>
          <a:xfrm>
            <a:off x="6096000" y="2130356"/>
            <a:ext cx="0" cy="33074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52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gallery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rainware University | Logopedia | Fandom">
            <a:extLst>
              <a:ext uri="{FF2B5EF4-FFF2-40B4-BE49-F238E27FC236}">
                <a16:creationId xmlns:a16="http://schemas.microsoft.com/office/drawing/2014/main" id="{22CB0BB0-A0B0-5D0D-79A0-0A3D5EBCA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30" y="623285"/>
            <a:ext cx="962117" cy="96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E41293-C9B0-48BB-E915-8149D8EBD22F}"/>
              </a:ext>
            </a:extLst>
          </p:cNvPr>
          <p:cNvSpPr txBox="1"/>
          <p:nvPr/>
        </p:nvSpPr>
        <p:spPr>
          <a:xfrm>
            <a:off x="8194089" y="623285"/>
            <a:ext cx="337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Computational Science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80E80E-4553-E425-CE31-B69AB87B1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7188" y="6649374"/>
            <a:ext cx="1174813" cy="208625"/>
          </a:xfrm>
        </p:spPr>
        <p:txBody>
          <a:bodyPr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3 of 10</a:t>
            </a:r>
          </a:p>
        </p:txBody>
      </p:sp>
      <p:pic>
        <p:nvPicPr>
          <p:cNvPr id="2" name="Picture 1">
            <a:hlinkClick r:id="rId3" action="ppaction://hlinkfile"/>
            <a:extLst>
              <a:ext uri="{FF2B5EF4-FFF2-40B4-BE49-F238E27FC236}">
                <a16:creationId xmlns:a16="http://schemas.microsoft.com/office/drawing/2014/main" id="{DD394B94-3152-8752-B390-13AC95D93D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2" t="32756" r="12189" b="27593"/>
          <a:stretch/>
        </p:blipFill>
        <p:spPr>
          <a:xfrm>
            <a:off x="2678442" y="1874444"/>
            <a:ext cx="6835115" cy="310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95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gallery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rainware University | Logopedia | Fandom">
            <a:extLst>
              <a:ext uri="{FF2B5EF4-FFF2-40B4-BE49-F238E27FC236}">
                <a16:creationId xmlns:a16="http://schemas.microsoft.com/office/drawing/2014/main" id="{22CB0BB0-A0B0-5D0D-79A0-0A3D5EBCA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08" y="623285"/>
            <a:ext cx="962117" cy="96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E41293-C9B0-48BB-E915-8149D8EBD22F}"/>
              </a:ext>
            </a:extLst>
          </p:cNvPr>
          <p:cNvSpPr txBox="1"/>
          <p:nvPr/>
        </p:nvSpPr>
        <p:spPr>
          <a:xfrm>
            <a:off x="8202967" y="623285"/>
            <a:ext cx="337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Computational Science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DB5DD5-4AB6-8593-FC6D-3000A99981E6}"/>
              </a:ext>
            </a:extLst>
          </p:cNvPr>
          <p:cNvSpPr txBox="1"/>
          <p:nvPr/>
        </p:nvSpPr>
        <p:spPr>
          <a:xfrm>
            <a:off x="3039979" y="1785933"/>
            <a:ext cx="61120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sz="2400" b="1" i="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Pros &amp; Cons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38A712A-A535-B487-83B7-E3CD5485F563}"/>
              </a:ext>
            </a:extLst>
          </p:cNvPr>
          <p:cNvCxnSpPr/>
          <p:nvPr/>
        </p:nvCxnSpPr>
        <p:spPr>
          <a:xfrm>
            <a:off x="5963054" y="2548647"/>
            <a:ext cx="0" cy="33074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899E6B7-0E41-AE0F-9872-B7DC8B1AA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949" y="2845142"/>
            <a:ext cx="3231194" cy="20089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F3F41A-1881-D0BE-6449-F31D4F0CD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222" y="2845142"/>
            <a:ext cx="2543531" cy="221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4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gallery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629</TotalTime>
  <Words>240</Words>
  <Application>Microsoft Office PowerPoint</Application>
  <PresentationFormat>Widescreen</PresentationFormat>
  <Paragraphs>52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Blackadder ITC</vt:lpstr>
      <vt:lpstr>Calibri</vt:lpstr>
      <vt:lpstr>DM Sans</vt:lpstr>
      <vt:lpstr>DM Sans Bold</vt:lpstr>
      <vt:lpstr>Garamond</vt:lpstr>
      <vt:lpstr>Times New Roman</vt:lpstr>
      <vt:lpstr>Wingdings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Bishal Ray</dc:creator>
  <cp:lastModifiedBy>Bishal Ray</cp:lastModifiedBy>
  <cp:revision>17</cp:revision>
  <dcterms:created xsi:type="dcterms:W3CDTF">2022-10-26T13:59:45Z</dcterms:created>
  <dcterms:modified xsi:type="dcterms:W3CDTF">2023-07-02T06:51:01Z</dcterms:modified>
</cp:coreProperties>
</file>